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43891200" cy="32918400"/>
  <p:notesSz cx="7010400" cy="9236075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2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619" autoAdjust="0"/>
    <p:restoredTop sz="94660" autoAdjust="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3" name="Text Placeholder 18"/>
          <p:cNvSpPr txBox="1">
            <a:spLocks/>
          </p:cNvSpPr>
          <p:nvPr userDrawn="1">
            <p:custDataLst>
              <p:custData r:id="rId1"/>
            </p:custDataLst>
          </p:nvPr>
        </p:nvSpPr>
        <p:spPr>
          <a:xfrm>
            <a:off x="44804555" y="20857831"/>
            <a:ext cx="8037095" cy="12192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cs typeface="Times New Roman" panose="02020603050405020304" pitchFamily="18" charset="0"/>
              </a:rPr>
              <a:t>Conclusion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932815" y="5533826"/>
            <a:ext cx="14001611" cy="1423565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15982127" y="5669280"/>
            <a:ext cx="12801600" cy="1331058"/>
          </a:xfr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sz="4000" b="1" dirty="0" smtClean="0">
                <a:cs typeface="Times New Roman" panose="02020603050405020304" pitchFamily="18" charset="0"/>
              </a:rPr>
              <a:t>Motivation</a:t>
            </a:r>
            <a:r>
              <a:rPr lang="en-US" sz="4000" dirty="0" smtClean="0"/>
              <a:t> </a:t>
            </a:r>
            <a:r>
              <a:rPr lang="en-US" sz="4000" b="1" dirty="0" smtClean="0">
                <a:cs typeface="Times New Roman" panose="02020603050405020304" pitchFamily="18" charset="0"/>
              </a:rPr>
              <a:t>Scenarios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61" name="Text Placeholder 70"/>
          <p:cNvSpPr>
            <a:spLocks noGrp="1"/>
          </p:cNvSpPr>
          <p:nvPr>
            <p:ph type="body" sz="quarter" idx="31"/>
          </p:nvPr>
        </p:nvSpPr>
        <p:spPr>
          <a:xfrm>
            <a:off x="29831428" y="5674990"/>
            <a:ext cx="12801600" cy="1219200"/>
          </a:xfrm>
          <a:solidFill>
            <a:srgbClr val="002060">
              <a:alpha val="75000"/>
            </a:srgbClr>
          </a:solidFill>
        </p:spPr>
        <p:txBody>
          <a:bodyPr/>
          <a:lstStyle/>
          <a:p>
            <a:r>
              <a:rPr lang="en-US" sz="4000" b="1" dirty="0" smtClean="0">
                <a:cs typeface="Times New Roman" panose="02020603050405020304" pitchFamily="18" charset="0"/>
              </a:rPr>
              <a:t>Tests Results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886262" y="15951550"/>
            <a:ext cx="13841962" cy="1219200"/>
          </a:xfr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Objective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6" name="Text Placeholder 68">
            <a:extLst>
              <a:ext uri="{FF2B5EF4-FFF2-40B4-BE49-F238E27FC236}">
                <a16:creationId xmlns:a16="http://schemas.microsoft.com/office/drawing/2014/main" id="{C3F3E9C1-7FB0-416C-A569-0B56D223A0AE}"/>
              </a:ext>
            </a:extLst>
          </p:cNvPr>
          <p:cNvSpPr txBox="1">
            <a:spLocks/>
          </p:cNvSpPr>
          <p:nvPr/>
        </p:nvSpPr>
        <p:spPr bwMode="ltGray">
          <a:xfrm>
            <a:off x="16111460" y="7218980"/>
            <a:ext cx="12630184" cy="12306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77" name="Text Placeholder 68">
            <a:extLst>
              <a:ext uri="{FF2B5EF4-FFF2-40B4-BE49-F238E27FC236}">
                <a16:creationId xmlns:a16="http://schemas.microsoft.com/office/drawing/2014/main" id="{F4D03EA1-41A3-4E36-BBE1-65F5BDC27B10}"/>
              </a:ext>
            </a:extLst>
          </p:cNvPr>
          <p:cNvSpPr txBox="1">
            <a:spLocks/>
          </p:cNvSpPr>
          <p:nvPr/>
        </p:nvSpPr>
        <p:spPr bwMode="ltGray">
          <a:xfrm>
            <a:off x="29844502" y="7282434"/>
            <a:ext cx="12817642" cy="88860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sp>
        <p:nvSpPr>
          <p:cNvPr id="81" name="TextBox 13">
            <a:extLst>
              <a:ext uri="{FF2B5EF4-FFF2-40B4-BE49-F238E27FC236}">
                <a16:creationId xmlns:a16="http://schemas.microsoft.com/office/drawing/2014/main" id="{47A6CE9E-8774-4F71-9B9B-36F97C4603BD}"/>
              </a:ext>
            </a:extLst>
          </p:cNvPr>
          <p:cNvSpPr txBox="1"/>
          <p:nvPr/>
        </p:nvSpPr>
        <p:spPr>
          <a:xfrm>
            <a:off x="0" y="813658"/>
            <a:ext cx="43891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Title of your project</a:t>
            </a:r>
            <a:endParaRPr lang="en-US" sz="7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82" name="TextBox 13">
            <a:extLst>
              <a:ext uri="{FF2B5EF4-FFF2-40B4-BE49-F238E27FC236}">
                <a16:creationId xmlns:a16="http://schemas.microsoft.com/office/drawing/2014/main" id="{47A6CE9E-8774-4F71-9B9B-36F97C4603BD}"/>
              </a:ext>
            </a:extLst>
          </p:cNvPr>
          <p:cNvSpPr txBox="1"/>
          <p:nvPr/>
        </p:nvSpPr>
        <p:spPr>
          <a:xfrm>
            <a:off x="932816" y="3315177"/>
            <a:ext cx="41589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By</a:t>
            </a:r>
            <a:r>
              <a:rPr lang="en-US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: </a:t>
            </a:r>
            <a:r>
              <a:rPr lang="en-CA" sz="5400" b="1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Author name1, Author name 2</a:t>
            </a:r>
            <a:endParaRPr lang="en-CA" sz="5400" b="1" dirty="0">
              <a:solidFill>
                <a:srgbClr val="00206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CA" sz="54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University name</a:t>
            </a:r>
            <a:endParaRPr lang="en-CA" sz="5400" dirty="0">
              <a:solidFill>
                <a:srgbClr val="00206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0" name="Text Placeholder 68">
            <a:extLst>
              <a:ext uri="{FF2B5EF4-FFF2-40B4-BE49-F238E27FC236}">
                <a16:creationId xmlns:a16="http://schemas.microsoft.com/office/drawing/2014/main" id="{C0049FF2-12B0-49CD-9C1A-DFC186B356D9}"/>
              </a:ext>
            </a:extLst>
          </p:cNvPr>
          <p:cNvSpPr txBox="1">
            <a:spLocks/>
          </p:cNvSpPr>
          <p:nvPr/>
        </p:nvSpPr>
        <p:spPr bwMode="ltGray">
          <a:xfrm>
            <a:off x="16153542" y="21712066"/>
            <a:ext cx="12801600" cy="10871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600" dirty="0"/>
          </a:p>
        </p:txBody>
      </p:sp>
      <p:sp>
        <p:nvSpPr>
          <p:cNvPr id="180" name="Text Placeholder 68"/>
          <p:cNvSpPr txBox="1">
            <a:spLocks/>
          </p:cNvSpPr>
          <p:nvPr/>
        </p:nvSpPr>
        <p:spPr bwMode="ltGray">
          <a:xfrm>
            <a:off x="857146" y="17574176"/>
            <a:ext cx="13841962" cy="41794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181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932815" y="22157100"/>
            <a:ext cx="13841963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Forum Themes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2" name="Text Placeholder 68">
            <a:extLst>
              <a:ext uri="{FF2B5EF4-FFF2-40B4-BE49-F238E27FC236}">
                <a16:creationId xmlns:a16="http://schemas.microsoft.com/office/drawing/2014/main" id="{912CAA1D-C71C-438D-BA70-3D3C05BF58FD}"/>
              </a:ext>
            </a:extLst>
          </p:cNvPr>
          <p:cNvSpPr txBox="1">
            <a:spLocks/>
          </p:cNvSpPr>
          <p:nvPr/>
        </p:nvSpPr>
        <p:spPr bwMode="ltGray">
          <a:xfrm>
            <a:off x="886262" y="23818632"/>
            <a:ext cx="13841962" cy="87645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sz="3600" dirty="0"/>
          </a:p>
        </p:txBody>
      </p:sp>
      <p:sp>
        <p:nvSpPr>
          <p:cNvPr id="185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16153542" y="19989635"/>
            <a:ext cx="12801601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/>
              <a:t> Model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8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29871184" y="16561150"/>
            <a:ext cx="12801601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Conclusion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4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6" t="5770" r="9574" b="9057"/>
          <a:stretch/>
        </p:blipFill>
        <p:spPr>
          <a:xfrm>
            <a:off x="33762220" y="26955929"/>
            <a:ext cx="5310881" cy="56272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3" y="164976"/>
            <a:ext cx="14667455" cy="2001178"/>
          </a:xfrm>
          <a:prstGeom prst="rect">
            <a:avLst/>
          </a:prstGeom>
        </p:spPr>
      </p:pic>
      <p:sp>
        <p:nvSpPr>
          <p:cNvPr id="87" name="Text Placeholder 68">
            <a:extLst>
              <a:ext uri="{FF2B5EF4-FFF2-40B4-BE49-F238E27FC236}">
                <a16:creationId xmlns:a16="http://schemas.microsoft.com/office/drawing/2014/main" id="{F4D03EA1-41A3-4E36-BBE1-65F5BDC27B10}"/>
              </a:ext>
            </a:extLst>
          </p:cNvPr>
          <p:cNvSpPr txBox="1">
            <a:spLocks/>
          </p:cNvSpPr>
          <p:nvPr/>
        </p:nvSpPr>
        <p:spPr bwMode="ltGray">
          <a:xfrm>
            <a:off x="29704855" y="18343137"/>
            <a:ext cx="12817642" cy="82539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5367090" y="5614614"/>
            <a:ext cx="62456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pc="50" dirty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806437" y="15954414"/>
            <a:ext cx="14001611" cy="142356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857146" y="22038482"/>
            <a:ext cx="14001611" cy="142356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15982127" y="5645982"/>
            <a:ext cx="12801601" cy="142356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29871184" y="5681126"/>
            <a:ext cx="12801601" cy="1423565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29704855" y="16439338"/>
            <a:ext cx="12928173" cy="1423565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16111460" y="19989635"/>
            <a:ext cx="12906390" cy="142356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07568" y="16030802"/>
            <a:ext cx="43973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66843" y="22110260"/>
            <a:ext cx="68788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Forum Themes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010462" y="5765250"/>
            <a:ext cx="95974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Scenarios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67149" y="20158121"/>
            <a:ext cx="2884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576787" y="5718554"/>
            <a:ext cx="56817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Results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982732" y="16484391"/>
            <a:ext cx="52758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Text Placeholder 68">
            <a:extLst>
              <a:ext uri="{FF2B5EF4-FFF2-40B4-BE49-F238E27FC236}">
                <a16:creationId xmlns:a16="http://schemas.microsoft.com/office/drawing/2014/main" id="{C3F3E9C1-7FB0-416C-A569-0B56D223A0AE}"/>
              </a:ext>
            </a:extLst>
          </p:cNvPr>
          <p:cNvSpPr txBox="1">
            <a:spLocks/>
          </p:cNvSpPr>
          <p:nvPr/>
        </p:nvSpPr>
        <p:spPr bwMode="ltGray">
          <a:xfrm>
            <a:off x="932815" y="7147619"/>
            <a:ext cx="13766293" cy="84473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504192" y="2471060"/>
            <a:ext cx="4292772" cy="274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Participant’s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University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 logo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8" name="TextBox 10"/>
          <p:cNvSpPr txBox="1"/>
          <p:nvPr/>
        </p:nvSpPr>
        <p:spPr>
          <a:xfrm>
            <a:off x="33117184" y="223804"/>
            <a:ext cx="10774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الإلكترونية</a:t>
            </a:r>
            <a:endParaRPr lang="en-US" sz="36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5400" dirty="0">
                <a:solidFill>
                  <a:schemeClr val="accent4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36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67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ulia_CASCON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ontrol xmlns="http://schemas.microsoft.com/VisualStudio/2011/storyboarding/control">
  <Id Name="78bf5810-93db-4240-9271-a49919b8cb2f" Revision="2" Stencil="System.MyShapes" StencilVersion="1.0"/>
</Control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A52B30-9E5F-4F97-AF57-FE43C157B482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Yulia_CASCON</Template>
  <TotalTime>0</TotalTime>
  <Words>51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Bahnschrift Condensed</vt:lpstr>
      <vt:lpstr>Calibri</vt:lpstr>
      <vt:lpstr>Calibri Light</vt:lpstr>
      <vt:lpstr>Led Italic Font</vt:lpstr>
      <vt:lpstr>Times New Roman</vt:lpstr>
      <vt:lpstr>Yulia_CASCON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2014-10-30T20:30:10Z</dcterms:created>
  <dcterms:modified xsi:type="dcterms:W3CDTF">2019-12-29T17:05:31Z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  <property fmtid="{D5CDD505-2E9C-101B-9397-08002B2CF9AE}" pid="3" name="Tfs.IsStoryboard">
    <vt:bool>true</vt:bool>
  </property>
</Properties>
</file>